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487" r:id="rId2"/>
    <p:sldId id="463" r:id="rId3"/>
    <p:sldId id="488" r:id="rId4"/>
    <p:sldId id="489" r:id="rId5"/>
    <p:sldId id="490" r:id="rId6"/>
    <p:sldId id="491" r:id="rId7"/>
    <p:sldId id="492" r:id="rId8"/>
    <p:sldId id="493" r:id="rId9"/>
    <p:sldId id="494" r:id="rId10"/>
    <p:sldId id="495" r:id="rId11"/>
    <p:sldId id="496" r:id="rId12"/>
    <p:sldId id="497" r:id="rId13"/>
    <p:sldId id="398" r:id="rId14"/>
    <p:sldId id="411" r:id="rId15"/>
    <p:sldId id="465" r:id="rId16"/>
    <p:sldId id="464" r:id="rId17"/>
    <p:sldId id="412" r:id="rId18"/>
    <p:sldId id="419" r:id="rId19"/>
    <p:sldId id="420" r:id="rId20"/>
    <p:sldId id="414" r:id="rId21"/>
    <p:sldId id="466" r:id="rId22"/>
    <p:sldId id="486" r:id="rId23"/>
    <p:sldId id="482" r:id="rId24"/>
    <p:sldId id="399" r:id="rId25"/>
    <p:sldId id="409" r:id="rId26"/>
    <p:sldId id="483" r:id="rId27"/>
    <p:sldId id="4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3700819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3918375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rPr>
              <a:t>CDS Hierarchy Scenario</a:t>
            </a:r>
          </a:p>
        </p:txBody>
      </p:sp>
      <p:pic>
        <p:nvPicPr>
          <p:cNvPr id="5124" name="Picture 4" descr="pict-organizational-chart-company's-organizational-chart.png-diagram-flowchart-example  - missmongolnep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46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969426"/>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176094" y="1017158"/>
            <a:ext cx="11696243" cy="3970318"/>
          </a:xfrm>
          <a:prstGeom prst="rect">
            <a:avLst/>
          </a:prstGeom>
          <a:noFill/>
        </p:spPr>
        <p:txBody>
          <a:bodyPr wrap="square" rtlCol="0">
            <a:spAutoFit/>
          </a:bodyPr>
          <a:lstStyle/>
          <a:p>
            <a:pPr marL="285750" lvl="0" indent="-285750">
              <a:buFont typeface="Arial" panose="020B0604020202020204" pitchFamily="34" charset="0"/>
              <a:buChar char="•"/>
            </a:pP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a:t>
            </a:r>
            <a:r>
              <a:rPr lang="en-US" i="1" dirty="0" smtClean="0"/>
              <a:t>Hierarchy</a:t>
            </a:r>
            <a:endParaRPr lang="en-US" i="1" dirty="0" smtClean="0"/>
          </a:p>
          <a:p>
            <a:pPr marL="285750" lvl="0" indent="-285750">
              <a:buFont typeface="Arial" panose="020B0604020202020204" pitchFamily="34" charset="0"/>
              <a:buChar char="•"/>
            </a:pPr>
            <a:r>
              <a:rPr lang="en-US" i="1" dirty="0"/>
              <a:t>C</a:t>
            </a:r>
            <a:r>
              <a:rPr lang="en-US" i="1" dirty="0" smtClean="0"/>
              <a:t>reate </a:t>
            </a:r>
            <a:r>
              <a:rPr lang="en-US" i="1" dirty="0"/>
              <a:t>Fiori App  with annotation File on Top of </a:t>
            </a:r>
            <a:r>
              <a:rPr lang="en-US" i="1" dirty="0" smtClean="0"/>
              <a:t>CDS</a:t>
            </a:r>
          </a:p>
          <a:p>
            <a:pPr lvl="0"/>
            <a:endParaRPr lang="en-US" i="1" dirty="0"/>
          </a:p>
          <a:p>
            <a:pPr lvl="0"/>
            <a:endParaRPr lang="en-US" i="1" dirty="0" smtClean="0"/>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Details about Idoc</a:t>
            </a:r>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0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chemeClr val="accent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231392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52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1640338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33434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1914008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97477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5971</TotalTime>
  <Words>643</Words>
  <Application>Microsoft Office PowerPoint</Application>
  <PresentationFormat>Widescreen</PresentationFormat>
  <Paragraphs>108</Paragraphs>
  <Slides>27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537</cp:revision>
  <dcterms:created xsi:type="dcterms:W3CDTF">2016-07-10T03:33:26Z</dcterms:created>
  <dcterms:modified xsi:type="dcterms:W3CDTF">2021-05-18T06:35:09Z</dcterms:modified>
</cp:coreProperties>
</file>